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85" autoAdjust="0"/>
  </p:normalViewPr>
  <p:slideViewPr>
    <p:cSldViewPr>
      <p:cViewPr varScale="1">
        <p:scale>
          <a:sx n="73" d="100"/>
          <a:sy n="73" d="100"/>
        </p:scale>
        <p:origin x="-10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8282E-F11E-4593-971A-70FC2A659A5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6960E-8BBC-44C5-B4AB-20817CCF6C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3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6960E-8BBC-44C5-B4AB-20817CCF6C3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8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F663-2845-4D1A-AD1C-AF44C430931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D1BA4-A99E-4D51-A4D3-D4E4D3CD276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F663-2845-4D1A-AD1C-AF44C430931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D1BA4-A99E-4D51-A4D3-D4E4D3CD27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F663-2845-4D1A-AD1C-AF44C430931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D1BA4-A99E-4D51-A4D3-D4E4D3CD27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F663-2845-4D1A-AD1C-AF44C430931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D1BA4-A99E-4D51-A4D3-D4E4D3CD27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F663-2845-4D1A-AD1C-AF44C430931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D1BA4-A99E-4D51-A4D3-D4E4D3CD276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F663-2845-4D1A-AD1C-AF44C430931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D1BA4-A99E-4D51-A4D3-D4E4D3CD27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F663-2845-4D1A-AD1C-AF44C430931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D1BA4-A99E-4D51-A4D3-D4E4D3CD27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F663-2845-4D1A-AD1C-AF44C430931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D1BA4-A99E-4D51-A4D3-D4E4D3CD27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F663-2845-4D1A-AD1C-AF44C430931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D1BA4-A99E-4D51-A4D3-D4E4D3CD276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F663-2845-4D1A-AD1C-AF44C430931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D1BA4-A99E-4D51-A4D3-D4E4D3CD27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9F663-2845-4D1A-AD1C-AF44C430931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D1BA4-A99E-4D51-A4D3-D4E4D3CD276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0A9F663-2845-4D1A-AD1C-AF44C4309315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42D1BA4-A99E-4D51-A4D3-D4E4D3CD276D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7560840" cy="1440159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Государственное бюджетное дошкольное образовательное учреждение детский сад № 20 комбинированного вида Кировского района Санкт-Петербурга 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2996952"/>
            <a:ext cx="5432648" cy="2088232"/>
          </a:xfrm>
        </p:spPr>
        <p:txBody>
          <a:bodyPr>
            <a:normAutofit/>
          </a:bodyPr>
          <a:lstStyle/>
          <a:p>
            <a:r>
              <a:rPr lang="ru-RU" dirty="0" smtClean="0"/>
              <a:t>КРАТКАЯ ПРЕЗЕНТАЦИЯ ОБРАЗОВАТЕЛЬНОЙ ПРОГРАММЫ ДОШКОЛЬНОГО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8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2132856"/>
            <a:ext cx="66247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охрана и укрепление здоровья ребенка. Воспитание ребенка-дошкольника, здорового физически, разносторонне развитого, инициативного, раскрепощенного. </a:t>
            </a: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укрепление здоровья детей; воспитание потребности в ЗОЖ; развитие физических качеств и обеспечение нормального уровня физической подготовленности в соответствии с возможностями и состоянием здоровья ребенка; создание условий для реализации потребности в двигательной активности в повседневной жизни; выявление интересов, склонностей и способностей детей в двигательной деятельности и реализация их через систему физкультурно-оздоровительной работы; приобщение детей к традициям большого спорта.</a:t>
            </a: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аннотация программы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Программа «Как воспитать здорового ребенка» рассчитана на все возрастные группы детей и практически охватывает все виды деятельности. Все аспекты воспитания – интеллектуального, нравственного, трудового, эстетического - направлены на развитие позитивной личности. Программа дает возможность самостоятельного отбора воспитателям содержания воспитания по другим программам дошкольного образования.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836712"/>
            <a:ext cx="540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«Как воспитать здорового ребенка», В.Г. </a:t>
            </a:r>
            <a:r>
              <a:rPr lang="ru-RU" b="1" dirty="0" err="1" smtClean="0"/>
              <a:t>Алямовская</a:t>
            </a:r>
            <a:r>
              <a:rPr lang="ru-RU" b="1" dirty="0" smtClean="0"/>
              <a:t>., </a:t>
            </a:r>
          </a:p>
          <a:p>
            <a:pPr algn="ctr"/>
            <a:r>
              <a:rPr lang="ru-RU" dirty="0" err="1" smtClean="0"/>
              <a:t>Н.Новгород</a:t>
            </a:r>
            <a:r>
              <a:rPr lang="ru-RU" dirty="0" smtClean="0"/>
              <a:t>. </a:t>
            </a:r>
            <a:r>
              <a:rPr lang="ru-RU" dirty="0" err="1" smtClean="0"/>
              <a:t>Линка</a:t>
            </a:r>
            <a:r>
              <a:rPr lang="ru-RU" dirty="0" smtClean="0"/>
              <a:t> –пресс, 2003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86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260648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Программа «Первые шаги». </a:t>
            </a:r>
            <a:r>
              <a:rPr lang="ru-RU" b="1" dirty="0" err="1"/>
              <a:t>Петербурговедение</a:t>
            </a:r>
            <a:r>
              <a:rPr lang="ru-RU" b="1" dirty="0"/>
              <a:t> для малышей от 3 до 7 лет. </a:t>
            </a:r>
            <a:r>
              <a:rPr lang="ru-RU" b="1" dirty="0" err="1"/>
              <a:t>Г.Т.Алифанова</a:t>
            </a:r>
            <a:r>
              <a:rPr lang="ru-RU" b="1" dirty="0"/>
              <a:t>. СПб. Паритет, 2005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268760"/>
            <a:ext cx="684076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воспитание петербуржца, любви и интереса к родному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городу</a:t>
            </a: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Младшая группа: формирование способности к самопознанию как члена семьи, коллектива; формирование чувства уверенности, доброжелательности, сопереживания; формирование представлений о назначении зданий, домов, транспорта; ознакомление с «ближним» окружением: микрорайон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группа: воспитание культуры общения; уточнение представлений о жизни улицы (связи, зависимость, транспорт,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);знакомство с центральной частью города, районом (география, история, памятники); проявление заботы к жителям города; значение профессий людей и родителей.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возраст: 5-6 лет - углубление представлений о доме – жилище человека, классификация домов по назначению; расширение представлений об улице, городе; понятие «петербуржец». 6-7 лет- формирование понятий «Сельский дом»- «городской дом»; расширение представлений – улица, город, архитектура; о символах города, достопримечательностях; понятие «мы - петербуржцы»; знакомство с праздниками </a:t>
            </a:r>
            <a:r>
              <a:rPr lang="ru-RU" dirty="0"/>
              <a:t>города. </a:t>
            </a:r>
            <a:endParaRPr lang="ru-RU" dirty="0" smtClean="0"/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 программы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программа рекомендована для творческого использования в дошкольных учреждениях; прилагаются конспекты , сценарии совместных мероприятий с детьми и родителями; даны практические советы по оснащению развивающей среды, рекомендации по проведению экскурсий по Санкт-Петербургу; много внимание уделено работе с родителями</a:t>
            </a:r>
          </a:p>
        </p:txBody>
      </p:sp>
    </p:spTree>
    <p:extLst>
      <p:ext uri="{BB962C8B-B14F-4D97-AF65-F5344CB8AC3E}">
        <p14:creationId xmlns:p14="http://schemas.microsoft.com/office/powerpoint/2010/main" val="242051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Условия для реализации 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ОП ДО соответствуют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2.4.1.3049-13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- пятидневный с 7.00 до 19.00, выходные – суббота, воскресенье, праздничные дни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осуществляется в группах оздоровительной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общеразвивающей направленности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организуются разные виды деятельности в соответствии с возрастом в группах и на прогулке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ДОУ имеются игровые площадки для всех групп, спортивная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 ДОУ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украшена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цветниками и  клумбами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85079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Дополнительные помещения для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ДОУ имеются дополнительные помещения для работы с детьми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физкультурный зал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Петербургская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гостиная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 кабинет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массажный кабинет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спортивная площадка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28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ВЗАИМОДЕЙСТВИЕ С СЕМЬЯМИ ВОСПИТАННИКОВ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ФГОС ДО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обязана: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представителей) и общественность относительно целей дошкольного образования, общих для всего образовательного пространства Российской Федерации,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Программе, и не только семье, но и всем заинтересованным лицам, вовлечённым в образовательную деятельность;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открытость дошкольного образования;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 участия родителей (законных представителей) в образовательной деятельности;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родителей (законных представителей) в воспитании детей, охране и укреплении их здоровья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вовлечение семей непосредственно в образовательную деятельность, в том числе посредством создания образовательных проектов совместно с семьёй на основе выявления потребностей и поддержки образовательных инициатив семьи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создавать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 взрослых по поиску, использованию материалов, обеспечивающих реализацию Программы, в том числе в информационной среде, а также для обсуждения с родителями (законными представителями) детей вопросов, связанных с реализацией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129103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Взаимодействие с семьями воспитанников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1412776"/>
            <a:ext cx="633670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развития и образования, охраны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укрепления здоровья детей.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семьей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семьей: собеседование, анкетирование, опросы.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родителей: дни открытых дверей, индивидуальные и групповые консультации, родительские собрания, оформление информационных стендов, организация выставок детского творчества, приглашение родителей на детские концерты и праздники, создание памяток, сайт ДОУ, переписка по электронной почте.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родителей: лекции, семинары, мастер-классы, тренинги, библиотека для родителей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деятельность: творческие конкурсы, совместные праздники, спортивные досуги, экскурсии, фотовыставки, детско-родительские проекты. </a:t>
            </a:r>
          </a:p>
        </p:txBody>
      </p:sp>
    </p:spTree>
    <p:extLst>
      <p:ext uri="{BB962C8B-B14F-4D97-AF65-F5344CB8AC3E}">
        <p14:creationId xmlns:p14="http://schemas.microsoft.com/office/powerpoint/2010/main" val="408095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1443841"/>
            <a:ext cx="60486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дошкольного образования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и утверждена ГБДОУ детским садом № 20, осуществляющим образовательную деятельность,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государственным образовательным стандартом дошкольного образования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 учетом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Примерной основной образовательной программой дошкольного образования, одобренной решением федерального учебно-методического объединения по общему образованию (протокол от 20 мая 2015 г. № 2/15)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12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97346"/>
            <a:ext cx="64807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b="1" dirty="0" smtClean="0"/>
              <a:t>Нормативно-правовая база дошкольного учреждения </a:t>
            </a:r>
          </a:p>
          <a:p>
            <a:pPr algn="just"/>
            <a:r>
              <a:rPr lang="ru-RU" dirty="0" smtClean="0"/>
              <a:t>• Федеральный закон «Об образовании в Российской Федерации» от 29.12. 2012г. № 273-ФЗ </a:t>
            </a:r>
          </a:p>
          <a:p>
            <a:pPr algn="just"/>
            <a:r>
              <a:rPr lang="ru-RU" dirty="0" smtClean="0"/>
              <a:t>• Закон Санкт – Петербурга «Об образовании в Санкт – Петербурге» принят </a:t>
            </a:r>
            <a:r>
              <a:rPr lang="ru-RU" dirty="0" err="1" smtClean="0"/>
              <a:t>Законадательным</a:t>
            </a:r>
            <a:r>
              <a:rPr lang="ru-RU" dirty="0" smtClean="0"/>
              <a:t> собранием Санкт – Петербурга 26.06. 2013г. </a:t>
            </a:r>
          </a:p>
          <a:p>
            <a:pPr algn="just"/>
            <a:r>
              <a:rPr lang="ru-RU" dirty="0" smtClean="0"/>
              <a:t>• Приказ Министерства образования и науки Российской Федерации от 17.10.2013г. № 1155 «Об утверждении федерального государственного образовательного стандарта дошкольного образования» </a:t>
            </a:r>
          </a:p>
          <a:p>
            <a:pPr algn="just"/>
            <a:r>
              <a:rPr lang="ru-RU" dirty="0" smtClean="0"/>
              <a:t>• Постановление Главного государственного санитарного врача Российской Федерации от 15.05.2013г. №26 об утверждении СанПиН 2.4.1.3049-13 «</a:t>
            </a:r>
            <a:r>
              <a:rPr lang="ru-RU" dirty="0" err="1" smtClean="0"/>
              <a:t>Санитарно</a:t>
            </a:r>
            <a:r>
              <a:rPr lang="ru-RU" dirty="0" smtClean="0"/>
              <a:t> – эпидемиологические требования к устройству, содержанию и организации режима работы в дошкольных образовательных организациях» </a:t>
            </a:r>
          </a:p>
          <a:p>
            <a:pPr algn="just"/>
            <a:r>
              <a:rPr lang="ru-RU" dirty="0" smtClean="0"/>
              <a:t>• Устав детского сада </a:t>
            </a:r>
          </a:p>
        </p:txBody>
      </p:sp>
    </p:spTree>
    <p:extLst>
      <p:ext uri="{BB962C8B-B14F-4D97-AF65-F5344CB8AC3E}">
        <p14:creationId xmlns:p14="http://schemas.microsoft.com/office/powerpoint/2010/main" val="30035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ЦЕЛЬ </a:t>
            </a:r>
            <a:r>
              <a:rPr lang="ru-RU" dirty="0"/>
              <a:t>И ЗАДАЧИ 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82296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2296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оздать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каждому ребенку в детском саду возможность для развития способностей, широкого взаимодействия с миром, активного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практикования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разных видах деятельности, творческой самореализации. Программа направлена на развитие самостоятельности, познавательной и коммуникативной активности, социальной уверенности и ценностных ориентаций, определяющих поведение, деятельность и отношение ребенка к миру.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: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содержания, обеспечивающего 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познавательного, речевого,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физического развития детей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гармоничное развитие личностных качеств ребенка;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познавательной сферы (мышления, воображения, памяти, речи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эмоциональной сферы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цельность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мировоззрения.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 практической, познавательной, творческой и другой деятельности;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 познания</a:t>
            </a:r>
          </a:p>
        </p:txBody>
      </p:sp>
    </p:spTree>
    <p:extLst>
      <p:ext uri="{BB962C8B-B14F-4D97-AF65-F5344CB8AC3E}">
        <p14:creationId xmlns:p14="http://schemas.microsoft.com/office/powerpoint/2010/main" val="89612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0"/>
            <a:ext cx="784887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691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1700808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 выстроено в соответствии с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государственным образовательным стандартом дошкольного образования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МОиН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 от 17.10.2013 г. № 1155)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79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Образовательные области</a:t>
            </a:r>
            <a:br>
              <a:rPr lang="ru-RU" dirty="0"/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Программы обеспечивает развитие личности, мотивации и способностей детей в различных видах деятельности и охватывать следующие направления развития и образования детей </a:t>
            </a:r>
            <a:r>
              <a:rPr lang="ru-RU" sz="1300" dirty="0"/>
              <a:t>(образовательные области)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90"/>
          <a:stretch/>
        </p:blipFill>
        <p:spPr bwMode="auto">
          <a:xfrm>
            <a:off x="2195736" y="2060848"/>
            <a:ext cx="5472608" cy="337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215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Целевые ориентиры ОП ДО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82296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предусматривают требования от ребёнка дошкольного возраста конкретных образовательных достижений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подлежат непосредственной оценке, в том числе в виде педагогической диагностики (мониторинга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не сопровождается проведением промежуточных аттестаций и итоговой аттестацией воспитанников.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82296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ориентиры не могут являться: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для принятия управленческого решения при аттестации педагогических кадров; </a:t>
            </a:r>
          </a:p>
          <a:p>
            <a:pPr marL="82296" indent="0"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оценке качества образования;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и промежуточного уровня развития детей, в том числе в рамках мониторинга, при оценке выполнения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(государственного) задания посредством их включения в показатели качества выполнения задания;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распределении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стимулирующего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 оплаты труда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368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Реализуемые оздоровительные и педагогические технологии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551837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Алямовской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В.Г. «Как воспитать здорового ребенка»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Алифановой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Н.Г. «Первые шаги» 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петербурговедению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Стеркиной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Р.Б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« Основы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детей дошкольного возраста»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113</TotalTime>
  <Words>1271</Words>
  <Application>Microsoft Office PowerPoint</Application>
  <PresentationFormat>Экран (4:3)</PresentationFormat>
  <Paragraphs>99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Государственное бюджетное дошкольное образовательное учреждение детский сад № 20 комбинированного вида Кировского района Санкт-Петербурга </vt:lpstr>
      <vt:lpstr>Презентация PowerPoint</vt:lpstr>
      <vt:lpstr>Презентация PowerPoint</vt:lpstr>
      <vt:lpstr>        ЦЕЛЬ И ЗАДАЧИ ОП ДО</vt:lpstr>
      <vt:lpstr>Презентация PowerPoint</vt:lpstr>
      <vt:lpstr>Презентация PowerPoint</vt:lpstr>
      <vt:lpstr>Образовательные области Содержание Программы обеспечивает развитие личности, мотивации и способностей детей в различных видах деятельности и охватывать следующие направления развития и образования детей (образовательные области)</vt:lpstr>
      <vt:lpstr>Целевые ориентиры ОП ДО </vt:lpstr>
      <vt:lpstr>Реализуемые оздоровительные и педагогические технологии</vt:lpstr>
      <vt:lpstr>Презентация PowerPoint</vt:lpstr>
      <vt:lpstr>Презентация PowerPoint</vt:lpstr>
      <vt:lpstr>Условия для реализации ОП ДО</vt:lpstr>
      <vt:lpstr>Дополнительные помещения для детей</vt:lpstr>
      <vt:lpstr>ВЗАИМОДЕЙСТВИЕ С СЕМЬЯМИ ВОСПИТАННИКОВ</vt:lpstr>
      <vt:lpstr>Взаимодействие с семьями воспитанников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дошкольное образовательное учреждение детский сад № 20 комбинированного вида Кировского района Санкт-Петербурга</dc:title>
  <dc:creator>GDOU-20</dc:creator>
  <cp:lastModifiedBy>GDOU-20</cp:lastModifiedBy>
  <cp:revision>12</cp:revision>
  <dcterms:created xsi:type="dcterms:W3CDTF">2020-08-18T12:55:34Z</dcterms:created>
  <dcterms:modified xsi:type="dcterms:W3CDTF">2020-09-07T09:06:51Z</dcterms:modified>
</cp:coreProperties>
</file>